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8" r:id="rId4"/>
    <p:sldId id="258" r:id="rId5"/>
    <p:sldId id="260" r:id="rId6"/>
    <p:sldId id="261" r:id="rId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98" d="100"/>
          <a:sy n="98" d="100"/>
        </p:scale>
        <p:origin x="-576" y="-10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E4577-1161-439E-9A2B-F4AA75FBE1A6}" type="datetimeFigureOut">
              <a:rPr lang="en-GB" smtClean="0"/>
              <a:t>29/06/2022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F21E6-6AB2-4331-90DB-82B7A08E68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20671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E4577-1161-439E-9A2B-F4AA75FBE1A6}" type="datetimeFigureOut">
              <a:rPr lang="en-GB" smtClean="0"/>
              <a:t>29/06/2022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F21E6-6AB2-4331-90DB-82B7A08E68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7260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E4577-1161-439E-9A2B-F4AA75FBE1A6}" type="datetimeFigureOut">
              <a:rPr lang="en-GB" smtClean="0"/>
              <a:t>29/06/2022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F21E6-6AB2-4331-90DB-82B7A08E68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5654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E4577-1161-439E-9A2B-F4AA75FBE1A6}" type="datetimeFigureOut">
              <a:rPr lang="en-GB" smtClean="0"/>
              <a:t>29/06/2022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F21E6-6AB2-4331-90DB-82B7A08E68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35675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E4577-1161-439E-9A2B-F4AA75FBE1A6}" type="datetimeFigureOut">
              <a:rPr lang="en-GB" smtClean="0"/>
              <a:t>29/06/2022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F21E6-6AB2-4331-90DB-82B7A08E68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439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E4577-1161-439E-9A2B-F4AA75FBE1A6}" type="datetimeFigureOut">
              <a:rPr lang="en-GB" smtClean="0"/>
              <a:t>29/06/2022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F21E6-6AB2-4331-90DB-82B7A08E68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84947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E4577-1161-439E-9A2B-F4AA75FBE1A6}" type="datetimeFigureOut">
              <a:rPr lang="en-GB" smtClean="0"/>
              <a:t>29/06/2022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F21E6-6AB2-4331-90DB-82B7A08E68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74712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E4577-1161-439E-9A2B-F4AA75FBE1A6}" type="datetimeFigureOut">
              <a:rPr lang="en-GB" smtClean="0"/>
              <a:t>29/06/2022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F21E6-6AB2-4331-90DB-82B7A08E68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6156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E4577-1161-439E-9A2B-F4AA75FBE1A6}" type="datetimeFigureOut">
              <a:rPr lang="en-GB" smtClean="0"/>
              <a:t>29/06/2022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F21E6-6AB2-4331-90DB-82B7A08E68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2823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E4577-1161-439E-9A2B-F4AA75FBE1A6}" type="datetimeFigureOut">
              <a:rPr lang="en-GB" smtClean="0"/>
              <a:t>29/06/2022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F21E6-6AB2-4331-90DB-82B7A08E68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0471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E4577-1161-439E-9A2B-F4AA75FBE1A6}" type="datetimeFigureOut">
              <a:rPr lang="en-GB" smtClean="0"/>
              <a:t>29/06/2022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F21E6-6AB2-4331-90DB-82B7A08E68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37953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BE4577-1161-439E-9A2B-F4AA75FBE1A6}" type="datetimeFigureOut">
              <a:rPr lang="en-GB" smtClean="0"/>
              <a:t>29/06/2022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9F21E6-6AB2-4331-90DB-82B7A08E68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4125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9517" y="195486"/>
            <a:ext cx="5504966" cy="25563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0" y="3147814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Comparison of 2015 and 2022 Questionnaire Responses</a:t>
            </a:r>
            <a:endParaRPr lang="en-GB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2751882"/>
          </a:xfrm>
          <a:prstGeom prst="rect">
            <a:avLst/>
          </a:prstGeom>
          <a:solidFill>
            <a:srgbClr val="FFFFF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220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7382" y="91179"/>
            <a:ext cx="1465117" cy="6803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8376510"/>
              </p:ext>
            </p:extLst>
          </p:nvPr>
        </p:nvGraphicFramePr>
        <p:xfrm>
          <a:off x="1521676" y="1635646"/>
          <a:ext cx="6096000" cy="25779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en-GB" sz="2800" dirty="0" smtClean="0"/>
                        <a:t>2015</a:t>
                      </a:r>
                      <a:endParaRPr lang="en-GB" sz="28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dirty="0" smtClean="0"/>
                        <a:t>2022</a:t>
                      </a:r>
                      <a:endParaRPr lang="en-GB" sz="28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1897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/>
                        <a:t>100 household responses covering 226</a:t>
                      </a:r>
                      <a:r>
                        <a:rPr lang="en-GB" sz="2000" baseline="0" dirty="0" smtClean="0"/>
                        <a:t> people</a:t>
                      </a:r>
                      <a:endParaRPr lang="en-GB" sz="20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smtClean="0"/>
                        <a:t>107 </a:t>
                      </a:r>
                      <a:r>
                        <a:rPr lang="en-GB" sz="2000" dirty="0" smtClean="0"/>
                        <a:t>household responses covering 224</a:t>
                      </a:r>
                      <a:r>
                        <a:rPr lang="en-GB" sz="2000" baseline="0" dirty="0" smtClean="0"/>
                        <a:t> people</a:t>
                      </a:r>
                      <a:endParaRPr lang="en-GB" sz="20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Title 3"/>
          <p:cNvSpPr txBox="1">
            <a:spLocks/>
          </p:cNvSpPr>
          <p:nvPr/>
        </p:nvSpPr>
        <p:spPr>
          <a:xfrm>
            <a:off x="179512" y="205979"/>
            <a:ext cx="7427870" cy="85725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2800" b="1" dirty="0" smtClean="0"/>
              <a:t>Number of responses</a:t>
            </a:r>
            <a:endParaRPr lang="en-GB" sz="2800" b="1" dirty="0"/>
          </a:p>
        </p:txBody>
      </p:sp>
    </p:spTree>
    <p:extLst>
      <p:ext uri="{BB962C8B-B14F-4D97-AF65-F5344CB8AC3E}">
        <p14:creationId xmlns:p14="http://schemas.microsoft.com/office/powerpoint/2010/main" val="496114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7382" y="91179"/>
            <a:ext cx="1465117" cy="6803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itle 3"/>
          <p:cNvSpPr txBox="1">
            <a:spLocks/>
          </p:cNvSpPr>
          <p:nvPr/>
        </p:nvSpPr>
        <p:spPr>
          <a:xfrm>
            <a:off x="179512" y="205979"/>
            <a:ext cx="7427870" cy="85725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2800" b="1" dirty="0" smtClean="0"/>
              <a:t>Comparison of w</a:t>
            </a:r>
            <a:r>
              <a:rPr lang="en-GB" sz="2800" b="1" dirty="0" smtClean="0"/>
              <a:t>ho </a:t>
            </a:r>
            <a:r>
              <a:rPr lang="en-GB" sz="2800" b="1" dirty="0" smtClean="0"/>
              <a:t>lives in the village</a:t>
            </a:r>
            <a:r>
              <a:rPr lang="en-GB" sz="2800" b="1" dirty="0" smtClean="0"/>
              <a:t>?</a:t>
            </a:r>
          </a:p>
          <a:p>
            <a:pPr algn="l"/>
            <a:r>
              <a:rPr lang="en-GB" sz="2800" dirty="0"/>
              <a:t>(% of respondents</a:t>
            </a:r>
            <a:r>
              <a:rPr lang="en-GB" sz="2800" dirty="0" smtClean="0"/>
              <a:t>)</a:t>
            </a:r>
            <a:endParaRPr lang="en-GB" sz="2800" dirty="0"/>
          </a:p>
        </p:txBody>
      </p:sp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004" y="3827065"/>
            <a:ext cx="7336066" cy="1336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742" y="1190033"/>
            <a:ext cx="8062589" cy="261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86974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7382" y="91179"/>
            <a:ext cx="1465117" cy="6803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itle 3"/>
          <p:cNvSpPr txBox="1">
            <a:spLocks/>
          </p:cNvSpPr>
          <p:nvPr/>
        </p:nvSpPr>
        <p:spPr>
          <a:xfrm>
            <a:off x="179512" y="205979"/>
            <a:ext cx="6696744" cy="85725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2800" b="1" dirty="0" smtClean="0"/>
              <a:t>Comparison of how </a:t>
            </a:r>
            <a:r>
              <a:rPr lang="en-GB" sz="2800" b="1" dirty="0" smtClean="0"/>
              <a:t>long </a:t>
            </a:r>
            <a:r>
              <a:rPr lang="en-GB" sz="2800" b="1" dirty="0" smtClean="0"/>
              <a:t>people have lived </a:t>
            </a:r>
            <a:r>
              <a:rPr lang="en-GB" sz="2800" b="1" dirty="0" smtClean="0"/>
              <a:t>in the village?</a:t>
            </a:r>
            <a:endParaRPr lang="en-GB" sz="2800" b="1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2692" y="3780185"/>
            <a:ext cx="4891758" cy="13118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0177" y="915566"/>
            <a:ext cx="4936789" cy="28363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7147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7382" y="91179"/>
            <a:ext cx="1465117" cy="6803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itle 3"/>
          <p:cNvSpPr txBox="1">
            <a:spLocks/>
          </p:cNvSpPr>
          <p:nvPr/>
        </p:nvSpPr>
        <p:spPr>
          <a:xfrm>
            <a:off x="179512" y="205979"/>
            <a:ext cx="7427870" cy="85725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2800" b="1" dirty="0" smtClean="0"/>
              <a:t>% Comparison of l</a:t>
            </a:r>
            <a:r>
              <a:rPr lang="en-GB" sz="2800" b="1" dirty="0" smtClean="0"/>
              <a:t>ocal </a:t>
            </a:r>
            <a:r>
              <a:rPr lang="en-GB" sz="2800" b="1" dirty="0" smtClean="0"/>
              <a:t>facilities used:</a:t>
            </a:r>
            <a:endParaRPr lang="en-GB" sz="2800" b="1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3801"/>
            <a:ext cx="9144000" cy="1910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982" y="3219822"/>
            <a:ext cx="7380035" cy="1866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-36512" y="1275606"/>
            <a:ext cx="4675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chemeClr val="bg1">
                    <a:lumMod val="50000"/>
                  </a:schemeClr>
                </a:solidFill>
              </a:rPr>
              <a:t>%</a:t>
            </a: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71999" y="1275606"/>
            <a:ext cx="4675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chemeClr val="bg1">
                    <a:lumMod val="50000"/>
                  </a:schemeClr>
                </a:solidFill>
              </a:rPr>
              <a:t>%</a:t>
            </a: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09974" y="3219822"/>
            <a:ext cx="289793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00" b="1" dirty="0" smtClean="0"/>
              <a:t>Data as a percentage of responses:</a:t>
            </a:r>
            <a:endParaRPr lang="en-GB" sz="1300" b="1" dirty="0"/>
          </a:p>
        </p:txBody>
      </p:sp>
    </p:spTree>
    <p:extLst>
      <p:ext uri="{BB962C8B-B14F-4D97-AF65-F5344CB8AC3E}">
        <p14:creationId xmlns:p14="http://schemas.microsoft.com/office/powerpoint/2010/main" val="2737147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7382" y="91179"/>
            <a:ext cx="1465117" cy="6803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itle 3"/>
          <p:cNvSpPr txBox="1">
            <a:spLocks/>
          </p:cNvSpPr>
          <p:nvPr/>
        </p:nvSpPr>
        <p:spPr>
          <a:xfrm>
            <a:off x="179512" y="205979"/>
            <a:ext cx="7427870" cy="85725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2800" b="1" dirty="0" smtClean="0"/>
              <a:t>Comparison of areas of concern:</a:t>
            </a:r>
          </a:p>
          <a:p>
            <a:pPr algn="l"/>
            <a:r>
              <a:rPr lang="en-GB" sz="2800" dirty="0" smtClean="0"/>
              <a:t>(% of respondents)</a:t>
            </a:r>
            <a:endParaRPr lang="en-GB" sz="28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66579"/>
          <a:stretch/>
        </p:blipFill>
        <p:spPr bwMode="auto">
          <a:xfrm>
            <a:off x="35496" y="1483317"/>
            <a:ext cx="4500499" cy="17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756"/>
          <a:stretch/>
        </p:blipFill>
        <p:spPr bwMode="auto">
          <a:xfrm>
            <a:off x="2411760" y="3291830"/>
            <a:ext cx="4392488" cy="1685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421" b="33159"/>
          <a:stretch/>
        </p:blipFill>
        <p:spPr bwMode="auto">
          <a:xfrm>
            <a:off x="4608005" y="1483317"/>
            <a:ext cx="4500499" cy="1736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7147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1934</TotalTime>
  <Words>73</Words>
  <Application>Microsoft Office PowerPoint</Application>
  <PresentationFormat>On-screen Show (16:9)</PresentationFormat>
  <Paragraphs>15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Stratton Audley Parish Council</dc:title>
  <dc:creator>Windows User</dc:creator>
  <cp:lastModifiedBy>Windows User</cp:lastModifiedBy>
  <cp:revision>26</cp:revision>
  <dcterms:created xsi:type="dcterms:W3CDTF">2022-04-04T16:24:17Z</dcterms:created>
  <dcterms:modified xsi:type="dcterms:W3CDTF">2022-06-29T10:46:40Z</dcterms:modified>
</cp:coreProperties>
</file>