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3" r:id="rId9"/>
    <p:sldId id="264" r:id="rId10"/>
    <p:sldId id="267" r:id="rId11"/>
    <p:sldId id="266" r:id="rId12"/>
    <p:sldId id="265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067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72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65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56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3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49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71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15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8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47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79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E4577-1161-439E-9A2B-F4AA75FBE1A6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12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49588"/>
            <a:ext cx="9144000" cy="1314450"/>
          </a:xfrm>
        </p:spPr>
        <p:txBody>
          <a:bodyPr>
            <a:normAutofit/>
          </a:bodyPr>
          <a:lstStyle/>
          <a:p>
            <a:r>
              <a:rPr lang="en-GB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Questionnaire analysis</a:t>
            </a:r>
            <a:endParaRPr lang="en-GB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4" y="123478"/>
            <a:ext cx="6408712" cy="2976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220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Q15 to 17: EWR commitments</a:t>
            </a:r>
            <a:endParaRPr lang="en-GB" sz="28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37" y="1275606"/>
            <a:ext cx="841256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6584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Q6: What is good or that you like?</a:t>
            </a:r>
            <a:endParaRPr lang="en-GB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51519" y="1184324"/>
            <a:ext cx="4464497" cy="321626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b="1" dirty="0" smtClean="0"/>
              <a:t>Interpretation notes: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Community spirit, friendly village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Quiet, peaceful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No street lights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Well kept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The Pub and The Barn</a:t>
            </a:r>
          </a:p>
          <a:p>
            <a:pPr>
              <a:spcBef>
                <a:spcPts val="600"/>
              </a:spcBef>
            </a:pPr>
            <a:endParaRPr lang="en-GB" sz="2000" dirty="0"/>
          </a:p>
          <a:p>
            <a:pPr>
              <a:spcBef>
                <a:spcPts val="600"/>
              </a:spcBef>
            </a:pPr>
            <a:r>
              <a:rPr lang="en-GB" sz="2000" dirty="0" smtClean="0"/>
              <a:t>And the Parish Council!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84324"/>
            <a:ext cx="3959751" cy="3936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84324"/>
            <a:ext cx="3679563" cy="361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205979"/>
            <a:ext cx="7427870" cy="857250"/>
          </a:xfrm>
        </p:spPr>
        <p:txBody>
          <a:bodyPr anchor="t">
            <a:noAutofit/>
          </a:bodyPr>
          <a:lstStyle/>
          <a:p>
            <a:pPr algn="l"/>
            <a:r>
              <a:rPr lang="en-GB" sz="2800" b="1" dirty="0" smtClean="0"/>
              <a:t>Q7: What is not so good or could be improved?</a:t>
            </a:r>
            <a:endParaRPr lang="en-GB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1519" y="1184324"/>
            <a:ext cx="5040561" cy="30623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800" b="1" dirty="0" smtClean="0"/>
              <a:t>Interpretation notes: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Bicester Motion, public transport and cycle routes to Bicester &amp; speeding on Bicester Road 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Road surfaces, footpaths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Parking outside pub, opposite Bicester Road junction and by the church.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Dog fouling, dogs off-lead and noise.</a:t>
            </a:r>
          </a:p>
          <a:p>
            <a:pPr>
              <a:spcBef>
                <a:spcPts val="600"/>
              </a:spcBef>
            </a:pPr>
            <a:r>
              <a:rPr lang="en-GB" sz="2000" dirty="0" smtClean="0"/>
              <a:t>Traffic and speeding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1244243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/>
              <a:t>102 responses</a:t>
            </a:r>
          </a:p>
          <a:p>
            <a:pPr algn="ctr"/>
            <a:r>
              <a:rPr lang="en-GB" sz="4400" b="1" dirty="0" smtClean="0"/>
              <a:t> Over 50% of households</a:t>
            </a:r>
          </a:p>
          <a:p>
            <a:pPr algn="ctr"/>
            <a:r>
              <a:rPr lang="en-GB" sz="5400" b="1" dirty="0" smtClean="0"/>
              <a:t>Thank You!</a:t>
            </a:r>
          </a:p>
          <a:p>
            <a:pPr algn="ctr"/>
            <a:endParaRPr lang="en-GB" sz="4400" dirty="0" smtClean="0"/>
          </a:p>
          <a:p>
            <a:pPr algn="ctr"/>
            <a:r>
              <a:rPr lang="en-GB" sz="4400" dirty="0" smtClean="0"/>
              <a:t>Initial analysis on following slides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49611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1635646"/>
            <a:ext cx="4518738" cy="280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766" y="1635646"/>
            <a:ext cx="4518738" cy="280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Q1: Who lives in the village?</a:t>
            </a:r>
            <a:endParaRPr lang="en-GB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127560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Number of males in village, by age</a:t>
            </a:r>
            <a:endParaRPr lang="en-GB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1275606"/>
            <a:ext cx="444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Number of females in village, by age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886974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75055"/>
            <a:ext cx="6480720" cy="3814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Q2: How long have people lived in the village?</a:t>
            </a:r>
            <a:endParaRPr lang="en-GB" sz="2800" b="1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334417" y="2633886"/>
            <a:ext cx="3024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Number of households</a:t>
            </a:r>
            <a:endParaRPr lang="en-GB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0" y="1783632"/>
            <a:ext cx="4440049" cy="2588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83632"/>
            <a:ext cx="4443620" cy="2588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Q3: Who lives in the village?</a:t>
            </a:r>
            <a:endParaRPr lang="en-GB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133331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Number of households working from home, retired, student, other</a:t>
            </a:r>
            <a:endParaRPr lang="en-GB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1133331"/>
            <a:ext cx="4440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Number of people identified as working from home, retired, student, other</a:t>
            </a:r>
            <a:endParaRPr lang="en-GB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820" y="4443958"/>
            <a:ext cx="895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Interpretation: 	</a:t>
            </a:r>
            <a:r>
              <a:rPr lang="en-GB" dirty="0" smtClean="0"/>
              <a:t>Often more than 1 person in each category, per household.</a:t>
            </a:r>
          </a:p>
          <a:p>
            <a:r>
              <a:rPr lang="en-GB" dirty="0"/>
              <a:t>	</a:t>
            </a:r>
            <a:r>
              <a:rPr lang="en-GB" dirty="0" smtClean="0"/>
              <a:t>	Number of retired aligns with age distribution.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84" y="1231766"/>
            <a:ext cx="8778322" cy="371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Q4: Local facilities used: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63229"/>
            <a:ext cx="8712968" cy="399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Q5: Your views on the following: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1" y="987574"/>
            <a:ext cx="6797995" cy="332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Q11 &amp; 8: Measures to address speeding</a:t>
            </a:r>
            <a:endParaRPr lang="en-GB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9820" y="4299942"/>
            <a:ext cx="895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Interpretation: 	</a:t>
            </a:r>
            <a:r>
              <a:rPr lang="en-GB" dirty="0" smtClean="0"/>
              <a:t>Opposition to most physical measures and </a:t>
            </a:r>
            <a:r>
              <a:rPr lang="en-GB" dirty="0" smtClean="0"/>
              <a:t>lighting</a:t>
            </a:r>
          </a:p>
          <a:p>
            <a:r>
              <a:rPr lang="en-GB" dirty="0"/>
              <a:t>	</a:t>
            </a:r>
            <a:r>
              <a:rPr lang="en-GB" dirty="0" smtClean="0"/>
              <a:t>	S</a:t>
            </a:r>
            <a:r>
              <a:rPr lang="en-GB" dirty="0" smtClean="0"/>
              <a:t>upport </a:t>
            </a:r>
            <a:r>
              <a:rPr lang="en-GB" dirty="0" smtClean="0"/>
              <a:t>for electronic </a:t>
            </a:r>
            <a:r>
              <a:rPr lang="en-GB" dirty="0" smtClean="0"/>
              <a:t>speed </a:t>
            </a:r>
            <a:r>
              <a:rPr lang="en-GB" dirty="0" smtClean="0"/>
              <a:t>signage on Launton and Mill roads.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39457"/>
            <a:ext cx="2560151" cy="1580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989082"/>
            <a:ext cx="5472608" cy="3166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Q12 &amp; 13: 20mph and 50mph limits</a:t>
            </a:r>
            <a:endParaRPr lang="en-GB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9820" y="4299942"/>
            <a:ext cx="895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Notes: </a:t>
            </a:r>
            <a:r>
              <a:rPr lang="en-GB" b="1" dirty="0" smtClean="0"/>
              <a:t>	</a:t>
            </a:r>
            <a:r>
              <a:rPr lang="en-GB" dirty="0" smtClean="0"/>
              <a:t>Speed data being collected.  Initial data corrupted</a:t>
            </a:r>
          </a:p>
          <a:p>
            <a:r>
              <a:rPr lang="en-GB" dirty="0"/>
              <a:t>	</a:t>
            </a:r>
            <a:r>
              <a:rPr lang="en-GB" dirty="0" smtClean="0"/>
              <a:t>W</a:t>
            </a:r>
            <a:r>
              <a:rPr lang="en-GB" dirty="0" smtClean="0"/>
              <a:t>e will analyse and share the data when available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226</Words>
  <Application>Microsoft Office PowerPoint</Application>
  <PresentationFormat>On-screen Show (16:9)</PresentationFormat>
  <Paragraphs>41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Q7: What is not so good or could be improved?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Stratton Audley Parish Council</dc:title>
  <dc:creator>Windows User</dc:creator>
  <cp:lastModifiedBy>Windows User</cp:lastModifiedBy>
  <cp:revision>19</cp:revision>
  <dcterms:created xsi:type="dcterms:W3CDTF">2022-04-04T16:24:17Z</dcterms:created>
  <dcterms:modified xsi:type="dcterms:W3CDTF">2022-04-06T09:23:24Z</dcterms:modified>
</cp:coreProperties>
</file>